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D6"/>
    <a:srgbClr val="2AD678"/>
    <a:srgbClr val="66FFFF"/>
    <a:srgbClr val="FFFFFF"/>
    <a:srgbClr val="FF66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66" autoAdjust="0"/>
    <p:restoredTop sz="94524" autoAdjust="0"/>
  </p:normalViewPr>
  <p:slideViewPr>
    <p:cSldViewPr>
      <p:cViewPr varScale="1">
        <p:scale>
          <a:sx n="71" d="100"/>
          <a:sy n="7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BEDDE9A-2FA1-476D-8803-F47B99099C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76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48C51-A870-42DE-B229-41D828DAFC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D43A427-A583-421E-AE9B-17749A56D98B}" type="slidenum">
              <a:rPr lang="pl-PL" sz="1200"/>
              <a:pPr eaLnBrk="1" hangingPunct="1"/>
              <a:t>1</a:t>
            </a:fld>
            <a:endParaRPr lang="pl-PL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A3FAD3-1280-4C90-8125-E9CC1553C767}" type="slidenum">
              <a:rPr lang="pl-PL" sz="1200"/>
              <a:pPr eaLnBrk="1" hangingPunct="1"/>
              <a:t>10</a:t>
            </a:fld>
            <a:endParaRPr lang="pl-PL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14D3E15-B31D-4DDF-B31D-714AAE05D361}" type="slidenum">
              <a:rPr lang="pl-PL" sz="1200"/>
              <a:pPr eaLnBrk="1" hangingPunct="1"/>
              <a:t>11</a:t>
            </a:fld>
            <a:endParaRPr lang="pl-PL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5F5471-2C95-4460-B8E3-5C516F6C5D7A}" type="slidenum">
              <a:rPr lang="pl-PL" sz="1200"/>
              <a:pPr eaLnBrk="1" hangingPunct="1"/>
              <a:t>2</a:t>
            </a:fld>
            <a:endParaRPr lang="pl-PL" sz="120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7FB4CFD-EB9F-4C85-99EC-5CE54553CD95}" type="slidenum">
              <a:rPr lang="pl-PL" sz="1200"/>
              <a:pPr eaLnBrk="1" hangingPunct="1"/>
              <a:t>3</a:t>
            </a:fld>
            <a:endParaRPr lang="pl-PL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BCC25AD-7ABE-4A6D-B01E-D3A506CC71C3}" type="slidenum">
              <a:rPr lang="pl-PL" sz="1200"/>
              <a:pPr eaLnBrk="1" hangingPunct="1"/>
              <a:t>4</a:t>
            </a:fld>
            <a:endParaRPr lang="pl-PL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873C67-410C-40DA-829F-696D84102326}" type="slidenum">
              <a:rPr lang="pl-PL" sz="1200"/>
              <a:pPr eaLnBrk="1" hangingPunct="1"/>
              <a:t>5</a:t>
            </a:fld>
            <a:endParaRPr lang="pl-PL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1B16AE-6F42-4CC3-9DF5-245BAA34FC68}" type="slidenum">
              <a:rPr lang="pl-PL" sz="1200"/>
              <a:pPr eaLnBrk="1" hangingPunct="1"/>
              <a:t>6</a:t>
            </a:fld>
            <a:endParaRPr lang="pl-PL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8B13495-7E00-470A-99B1-480FBB5D7681}" type="slidenum">
              <a:rPr lang="pl-PL" sz="1200"/>
              <a:pPr eaLnBrk="1" hangingPunct="1"/>
              <a:t>7</a:t>
            </a:fld>
            <a:endParaRPr lang="pl-PL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936566-4673-43B8-81F8-027C74DEC06E}" type="slidenum">
              <a:rPr lang="pl-PL" sz="1200"/>
              <a:pPr eaLnBrk="1" hangingPunct="1"/>
              <a:t>8</a:t>
            </a:fld>
            <a:endParaRPr lang="pl-PL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8308B7-DD53-4EE0-A107-97C6BD94F6C1}" type="slidenum">
              <a:rPr lang="pl-PL" sz="1200"/>
              <a:pPr eaLnBrk="1" hangingPunct="1"/>
              <a:t>9</a:t>
            </a:fld>
            <a:endParaRPr lang="pl-PL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E8A6F-1254-461D-A85A-108B451A2B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7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DE86-AB3E-471D-A6D0-71034C0981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99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B14-B225-4C42-AD80-EAFCE7DCEB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72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338CB-088E-4E14-8E6F-F12D81BFC7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4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3657-1AB0-4730-B98B-1EE198B8E9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2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73DD-5750-45A7-AF7E-C86880A45F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63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A0DB-3A48-4E13-8AA8-8BAE979A96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72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0415-0BD9-436C-8B94-49C20ABE69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61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7F14-307D-4240-8A3F-2DF8A0868B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87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E659-9EEE-40CD-B633-8A3A6921B8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87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CC8BA-3398-4062-8886-C4086B09D9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253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253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45BD992-C163-464D-9FEC-809560E7C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pl-PL" sz="5400" i="1" smtClean="0">
                <a:solidFill>
                  <a:srgbClr val="66FFFF"/>
                </a:solidFill>
                <a:effectLst/>
                <a:latin typeface="Albertus Medium CE" pitchFamily="34" charset="0"/>
              </a:rPr>
              <a:t>PROGRAMY SPOTYKANE W ŻYCIU CODZIENNYM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/>
              <a:t>8. </a:t>
            </a:r>
            <a:r>
              <a:rPr lang="pl-PL" smtClean="0">
                <a:latin typeface="Century Gothic CE" pitchFamily="34" charset="-18"/>
              </a:rPr>
              <a:t>Programy rozrywkowe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z="2800" smtClean="0">
                <a:latin typeface="Univers CE" pitchFamily="34" charset="0"/>
              </a:rPr>
              <a:t>Jest to bardzo zróżnicowana grupa programów. Zaliczają sie bowiem do niej wszelkiego typu gry komputerowe (przygodówki, wyścigi, strategie...), gry on-line (poprzez sieć), a także takie programy jak np. Saper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800" u="sng" smtClean="0">
                <a:latin typeface="Univers CE" pitchFamily="34" charset="0"/>
              </a:rPr>
              <a:t>PRZYKŁADY:</a:t>
            </a:r>
            <a:r>
              <a:rPr lang="pl-PL" sz="2800" smtClean="0">
                <a:latin typeface="Univers CE" pitchFamily="34" charset="0"/>
              </a:rPr>
              <a:t> The Sims, Diablo, Half-life, Worms, Torment i wiele, wiele innych.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800" smtClean="0">
                <a:latin typeface="Univers C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>
                <a:latin typeface="Century Gothic CE" pitchFamily="34" charset="-18"/>
              </a:rPr>
              <a:t>9. Programy muzyczne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Programy umożliwiający zapisywanie nut za pomocą komputera, odtwarzanie ich i kolekcjonowanie brzmień. Ich asortyment waha się od komputerowych „cymbałków” aż po „filharmonię”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u="sng" smtClean="0">
                <a:latin typeface="Univers CE" pitchFamily="34" charset="0"/>
              </a:rPr>
              <a:t>PRZYKŁADY: </a:t>
            </a:r>
            <a:r>
              <a:rPr lang="pl-PL" smtClean="0">
                <a:latin typeface="Univers CE" pitchFamily="34" charset="0"/>
              </a:rPr>
              <a:t>Music Maker Generation, Cubase, Impulse Tracker.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09800"/>
            <a:ext cx="8534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u="sng" smtClean="0">
                <a:latin typeface="Century Gothic CE" pitchFamily="34" charset="-18"/>
              </a:rPr>
              <a:t>RODZAJE PROGRAMÓW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>
                <a:latin typeface="Century Gothic CE" pitchFamily="34" charset="-18"/>
              </a:rPr>
              <a:t>1. Edytory tekstów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z="2800" smtClean="0">
                <a:latin typeface="Univers CE" pitchFamily="34" charset="0"/>
              </a:rPr>
              <a:t>Programy służące do tworzenia, przetwarzania dokumentów tekstowych (listów, opowiadań itp.). Często posiadają także różne dodatkowe funkcje (np. tworzenie tabelek)</a:t>
            </a:r>
          </a:p>
          <a:p>
            <a:pPr eaLnBrk="1" hangingPunct="1"/>
            <a:r>
              <a:rPr lang="pl-PL" sz="2800" u="sng" smtClean="0">
                <a:latin typeface="Univers CE" pitchFamily="34" charset="0"/>
              </a:rPr>
              <a:t>PRZYKŁADY:</a:t>
            </a:r>
            <a:r>
              <a:rPr lang="pl-PL" sz="2800" smtClean="0">
                <a:latin typeface="Univers CE" pitchFamily="34" charset="0"/>
              </a:rPr>
              <a:t> Microsoft Word. </a:t>
            </a:r>
          </a:p>
          <a:p>
            <a:pPr eaLnBrk="1" hangingPunct="1">
              <a:buFont typeface="Wingdings" pitchFamily="2" charset="2"/>
              <a:buNone/>
            </a:pPr>
            <a:endParaRPr lang="pl-PL" sz="2800" smtClean="0">
              <a:latin typeface="Univers CE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l-PL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>
                <a:latin typeface="Century Gothic CE" pitchFamily="34" charset="-18"/>
              </a:rPr>
              <a:t>2. Arkusze kalkulacyjne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Służą do przeprowadzania różnego typu rachunków (np. ustalania rodzinnych wydatków),sporządzania zestawień finansowych i statystycznych (tworzenia tabel, wykresów itp.) a także list płac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u="sng" smtClean="0">
                <a:latin typeface="Univers CE" pitchFamily="34" charset="0"/>
              </a:rPr>
              <a:t>PRZYKŁADY:</a:t>
            </a:r>
            <a:r>
              <a:rPr lang="pl-PL" smtClean="0">
                <a:latin typeface="Univers CE" pitchFamily="34" charset="0"/>
              </a:rPr>
              <a:t> Microsoft Excel.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/>
              <a:t>3. </a:t>
            </a:r>
            <a:r>
              <a:rPr lang="pl-PL" smtClean="0">
                <a:latin typeface="Century Gothic CE" pitchFamily="34" charset="-18"/>
              </a:rPr>
              <a:t>Programy graficzne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Programy do (w zależności od przeznaczenia) obróbki obrazu, zdjęć, tworzenia rysunków, różnego typu grafik (np. schematów), ozdobnych tekstów itp.. Istnieją mniej i bardziej skomplikowane p.g.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u="sng" smtClean="0">
                <a:latin typeface="Univers CE" pitchFamily="34" charset="0"/>
              </a:rPr>
              <a:t>PRZYKŁADY:</a:t>
            </a:r>
            <a:r>
              <a:rPr lang="pl-PL" smtClean="0">
                <a:latin typeface="Univers CE" pitchFamily="34" charset="0"/>
              </a:rPr>
              <a:t> Paint Shop Pro, Abode Photoshop, Corel Draw</a:t>
            </a:r>
            <a:r>
              <a:rPr lang="pl-PL" smtClean="0"/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>
                <a:latin typeface="Century Gothic CE" pitchFamily="34" charset="-18"/>
              </a:rPr>
              <a:t>4. Bazy danych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Rodzaj komputerowego zbioru kartotek, magazyn danych o określonej budowie (np. plików)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u="sng" smtClean="0">
                <a:latin typeface="Univers CE" pitchFamily="34" charset="0"/>
              </a:rPr>
              <a:t>PRZYKŁADY:</a:t>
            </a:r>
            <a:r>
              <a:rPr lang="pl-PL" smtClean="0">
                <a:latin typeface="Univers CE" pitchFamily="34" charset="0"/>
              </a:rPr>
              <a:t> Microsoft Outlook.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>
                <a:latin typeface="Century Gothic CE" pitchFamily="34" charset="-18"/>
              </a:rPr>
              <a:t>5. Programy antywirusowe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Program poszukujący w pamięci operacyjnej i dyskowej wirusów w celu ich usunięcia lub zobojętnienia (chroni komputer przed wirusami)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u="sng" smtClean="0">
                <a:latin typeface="Univers CE" pitchFamily="34" charset="0"/>
              </a:rPr>
              <a:t>PRZYKŁADY:</a:t>
            </a:r>
            <a:r>
              <a:rPr lang="pl-PL" smtClean="0">
                <a:latin typeface="Univers CE" pitchFamily="34" charset="0"/>
              </a:rPr>
              <a:t> MKS. Vir, Norton Antivirus, IBM Antivirus.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/>
              <a:t>6. </a:t>
            </a:r>
            <a:r>
              <a:rPr lang="pl-PL" smtClean="0">
                <a:latin typeface="Century Gothic CE" pitchFamily="34" charset="-18"/>
              </a:rPr>
              <a:t>Przeglądarki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Programy umożliwiające wyświetlanie na ekranie komputera dokumentów, najczęściej powiązanych w Internecie przez sieciową usługę WWW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u="sng" smtClean="0">
                <a:latin typeface="Univers CE" pitchFamily="34" charset="0"/>
              </a:rPr>
              <a:t>PRZYKŁADY:</a:t>
            </a:r>
            <a:r>
              <a:rPr lang="pl-PL" smtClean="0">
                <a:latin typeface="Univers CE" pitchFamily="34" charset="0"/>
              </a:rPr>
              <a:t> Netscape Navigator, Internet Explorer.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Univers CE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/>
              <a:t>7. </a:t>
            </a:r>
            <a:r>
              <a:rPr lang="pl-PL" smtClean="0">
                <a:latin typeface="Century Gothic CE" pitchFamily="34" charset="-18"/>
              </a:rPr>
              <a:t>Programy edukacyjne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z="2800" smtClean="0">
                <a:latin typeface="Univers CE" pitchFamily="34" charset="0"/>
              </a:rPr>
              <a:t>Programy mające spełniać pozytywną funkcję w edukacji wspomaganej za pomocą komputera. Mogą to być encyklopedie multimedialne, quizy, słowniki, programy uczące języka lub opowiadające o jakimś temacie (np. historii starożytnego Egiptu)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800" u="sng" smtClean="0">
                <a:latin typeface="Univers CE" pitchFamily="34" charset="0"/>
              </a:rPr>
              <a:t>PRZYKŁADY:</a:t>
            </a:r>
            <a:r>
              <a:rPr lang="pl-PL" sz="2800" smtClean="0">
                <a:latin typeface="Univers CE" pitchFamily="34" charset="0"/>
              </a:rPr>
              <a:t> cykl encyklopedii tematycznych PWN, encyklopedie Pascala.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Szybki wzrost">
  <a:themeElements>
    <a:clrScheme name="Szybki wzrost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zybki wzros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zybki wzrost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Designs\Szybki wzrost.pot</Template>
  <TotalTime>141</TotalTime>
  <Words>385</Words>
  <Application>Microsoft Office PowerPoint</Application>
  <PresentationFormat>On-screen Show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Tahoma</vt:lpstr>
      <vt:lpstr>Arial</vt:lpstr>
      <vt:lpstr>Times New Roman</vt:lpstr>
      <vt:lpstr>Wingdings</vt:lpstr>
      <vt:lpstr>Albertus Medium CE</vt:lpstr>
      <vt:lpstr>Century Gothic CE</vt:lpstr>
      <vt:lpstr>Univers CE</vt:lpstr>
      <vt:lpstr>Szybki wzrost</vt:lpstr>
      <vt:lpstr>PROGRAMY SPOTYKANE W ŻYCIU CODZIENNYM</vt:lpstr>
      <vt:lpstr>RODZAJE PROGRAMÓW</vt:lpstr>
      <vt:lpstr>1. Edytory tekstów</vt:lpstr>
      <vt:lpstr>2. Arkusze kalkulacyjne</vt:lpstr>
      <vt:lpstr>3. Programy graficzne</vt:lpstr>
      <vt:lpstr>4. Bazy danych</vt:lpstr>
      <vt:lpstr>5. Programy antywirusowe</vt:lpstr>
      <vt:lpstr>6. Przeglądarki </vt:lpstr>
      <vt:lpstr>7. Programy edukacyjne</vt:lpstr>
      <vt:lpstr>8. Programy rozrywkowe</vt:lpstr>
      <vt:lpstr>9. Programy muzyczne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PROGRAMY SPOTYKANE W ŻYCIU CODZIENNYM</dc:title>
  <dc:creator>Mioduszewska Ewa</dc:creator>
  <cp:lastModifiedBy>Anna Kalicka</cp:lastModifiedBy>
  <cp:revision>57</cp:revision>
  <dcterms:created xsi:type="dcterms:W3CDTF">2000-11-01T15:12:18Z</dcterms:created>
  <dcterms:modified xsi:type="dcterms:W3CDTF">2012-02-29T10:16:32Z</dcterms:modified>
</cp:coreProperties>
</file>